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3" r:id="rId10"/>
    <p:sldId id="324" r:id="rId11"/>
    <p:sldId id="326" r:id="rId12"/>
    <p:sldId id="339" r:id="rId13"/>
    <p:sldId id="327" r:id="rId14"/>
    <p:sldId id="328" r:id="rId15"/>
    <p:sldId id="340" r:id="rId16"/>
    <p:sldId id="329" r:id="rId17"/>
    <p:sldId id="330" r:id="rId18"/>
    <p:sldId id="341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9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717987"/>
              </p:ext>
            </p:extLst>
          </p:nvPr>
        </p:nvGraphicFramePr>
        <p:xfrm>
          <a:off x="2924355" y="4092314"/>
          <a:ext cx="6771736" cy="921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Обзор моделей нейронных сетей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Dense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neural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network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Convolutional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neural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network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Recurrent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neural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network</a:t>
                      </a:r>
                      <a:r>
                        <a:rPr lang="en-US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Transformer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выявления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DDoS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атак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933" imgH="275895" progId="Equation.DSMT4">
                  <p:embed/>
                </p:oleObj>
              </mc:Choice>
              <mc:Fallback>
                <p:oleObj name="Equation" r:id="rId2" imgW="1141933" imgH="275895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67BFC958-83C9-4AA0-B18C-15600AD79C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133" imgH="237766" progId="Equation.DSMT4">
                  <p:embed/>
                </p:oleObj>
              </mc:Choice>
              <mc:Fallback>
                <p:oleObj name="Equation" r:id="rId4" imgW="885133" imgH="237766" progId="Equation.DSMT4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595CF504-951E-4D6C-99F0-4DF255701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0760" imgH="237766" progId="Equation.DSMT4">
                  <p:embed/>
                </p:oleObj>
              </mc:Choice>
              <mc:Fallback>
                <p:oleObj name="Equation" r:id="rId6" imgW="770760" imgH="237766" progId="Equation.DSMT4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282F4880-18F9-49A0-97CB-72C310781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849" imgH="237766" progId="Equation.DSMT4">
                  <p:embed/>
                </p:oleObj>
              </mc:Choice>
              <mc:Fallback>
                <p:oleObj name="Equation" r:id="rId8" imgW="161849" imgH="237766" progId="Equation.DSMT4">
                  <p:embed/>
                  <p:pic>
                    <p:nvPicPr>
                      <p:cNvPr id="38" name="Объект 37">
                        <a:extLst>
                          <a:ext uri="{FF2B5EF4-FFF2-40B4-BE49-F238E27FC236}">
                            <a16:creationId xmlns:a16="http://schemas.microsoft.com/office/drawing/2014/main" id="{D4573244-438A-48F6-9672-C0DEE717A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3987" imgH="237766" progId="Equation.DSMT4">
                  <p:embed/>
                </p:oleObj>
              </mc:Choice>
              <mc:Fallback>
                <p:oleObj name="Equation" r:id="rId10" imgW="313987" imgH="237766" progId="Equation.DSMT4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E24416E5-2E1B-4863-907A-ED684C5C8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3547" imgH="237766" progId="Equation.DSMT4">
                  <p:embed/>
                </p:oleObj>
              </mc:Choice>
              <mc:Fallback>
                <p:oleObj name="Equation" r:id="rId12" imgW="913547" imgH="237766" progId="Equation.DSMT4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CEAFF878-17D2-4708-845C-CB9C143E2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DE987-D6A6-D172-E634-4E79C8AD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0073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BB3D79-496A-40D1-9550-1C74D0DDE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1306" y="2106254"/>
            <a:ext cx="6429387" cy="4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87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41F-8C5A-8F69-FC54-C90161AB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69746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E56A905-4F71-D44C-062D-10320F998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3817" y="2011364"/>
            <a:ext cx="5164365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AF42-EBF9-C49F-9360-54412AAD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9210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42FBF-B612-1461-7D3F-815CC1CE6F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6569" y="2083228"/>
            <a:ext cx="6726957" cy="40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D3E74-258A-4073-AB75-F2DADBD7D5F9}"/>
              </a:ext>
            </a:extLst>
          </p:cNvPr>
          <p:cNvSpPr txBox="1"/>
          <p:nvPr/>
        </p:nvSpPr>
        <p:spPr>
          <a:xfrm>
            <a:off x="820208" y="2142124"/>
            <a:ext cx="8196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</a:t>
            </a: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Глубокие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DNN) 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CNN)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Рекуррентные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RNN)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Нейронная сеть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058363"/>
            <a:ext cx="11029615" cy="43941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формируется датасет с трафиком сети, который включает как нормальный, так и вредоносный трафик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-атаки).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серверов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трафика с помощью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Tcpdump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Датасеты, например,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CICDDoS2019, NSL-KDD, CAIDA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в реальном времени через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SNMP,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sFlow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трафика: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IP-адреса отправителя и получателя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пакетов за единицу времени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пакетов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соединений с одним 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протоколы (TCP, UDP, ICMP)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жизни соединений (TTL)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19EAC6E1-BB2D-F845-5F90-4FB74DCA76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01400" y="2050362"/>
            <a:ext cx="7189199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данные, полученные на предыдущем этапе, должны быть очищены и приведены в удобный формат для машинного обучения.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неинформативных записей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(устранение отсутствующих значений, обработка выбросов)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числовому виду (например, с помощью One-Hot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и стандартизация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9BEB81C-2081-8A39-389C-00CABEE83B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193" y="2471271"/>
            <a:ext cx="5943778" cy="293749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E10AEE0-AFC8-6B2A-9C89-B88BD25F254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31064" y="2365047"/>
            <a:ext cx="4552287" cy="33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830D7BA-060E-0760-9DB2-6602E7995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335" y="2337156"/>
            <a:ext cx="5805592" cy="3218255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0E8176-0D06-A63D-AE55-1ABBCA24BE9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53583" y="2172402"/>
            <a:ext cx="3139323" cy="413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AB434-EE06-4063-B055-361C5349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6D4EE7-B9B8-4BFA-A3DE-739061BE9F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11121"/>
          </a:xfrm>
        </p:spPr>
        <p:txBody>
          <a:bodyPr/>
          <a:lstStyle/>
          <a:p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Традиционные алгоритмы машинного обучения позволяют добиться хороших результатов классификации данных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 не менее в последнее десятилетие подход на основе нейронных сетей стал доминирующим в области искусственного интеллекта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показывающего высокую точность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таких задачах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как распознавание речи и изображений,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классификация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текстов и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обработка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естественных языков. Существуют несколько видов часто используемых нейронных сетей: глубокие нейронные сети (DNN),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(CNN)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рекуррентные нейронные сети (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RNN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Одной из самых последних разработок в области обработки естественных языков стала нейронная сеть, основанная на архитектуре Трансформера, названная Bidirectional Encoder Representations from Transformers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BERT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27606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581</TotalTime>
  <Words>982</Words>
  <Application>Microsoft Office PowerPoint</Application>
  <PresentationFormat>Широкоэкранный</PresentationFormat>
  <Paragraphs>68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Лекция 5</vt:lpstr>
      <vt:lpstr>Классификация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Нейронные сети</vt:lpstr>
      <vt:lpstr>Глубокие 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Long short-term memory - LSTM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34</cp:revision>
  <dcterms:created xsi:type="dcterms:W3CDTF">2023-08-13T17:19:25Z</dcterms:created>
  <dcterms:modified xsi:type="dcterms:W3CDTF">2025-02-15T18:39:53Z</dcterms:modified>
</cp:coreProperties>
</file>